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1" r:id="rId6"/>
    <p:sldId id="262" r:id="rId7"/>
    <p:sldId id="273" r:id="rId8"/>
    <p:sldId id="274" r:id="rId9"/>
    <p:sldId id="263" r:id="rId10"/>
    <p:sldId id="268" r:id="rId11"/>
    <p:sldId id="271" r:id="rId12"/>
    <p:sldId id="272" r:id="rId13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0"/>
  </p:normalViewPr>
  <p:slideViewPr>
    <p:cSldViewPr snapToGrid="0">
      <p:cViewPr varScale="1">
        <p:scale>
          <a:sx n="103" d="100"/>
          <a:sy n="103" d="100"/>
        </p:scale>
        <p:origin x="68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09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79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6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</a:t>
            </a:r>
            <a:r>
              <a:rPr lang="en-US" altLang="ko-KR" dirty="0"/>
              <a:t>,</a:t>
            </a:r>
            <a:r>
              <a:rPr lang="ko-KR" altLang="en-US" dirty="0"/>
              <a:t> 정기 회의 일정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팀원들의 다양한 관심사를 </a:t>
            </a:r>
            <a:r>
              <a:rPr lang="ko-KR" altLang="en-US" dirty="0" err="1"/>
              <a:t>추합한</a:t>
            </a:r>
            <a:r>
              <a:rPr lang="ko-KR" altLang="en-US" dirty="0"/>
              <a:t> 결과 반도체 공정 데이터 분석을 주제로 선정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08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84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021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2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29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DA 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7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성현우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FAB109C-318C-B440-B9BB-1E52D0E221E8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903D8F70-9C48-6843-9DF5-29B5DB7F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1044590"/>
            <a:ext cx="7388782" cy="41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6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FAB109C-318C-B440-B9BB-1E52D0E221E8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추후 계획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303CD-83A1-8936-3E1F-AE09BB3E22C9}"/>
              </a:ext>
            </a:extLst>
          </p:cNvPr>
          <p:cNvSpPr txBox="1"/>
          <p:nvPr/>
        </p:nvSpPr>
        <p:spPr>
          <a:xfrm>
            <a:off x="1555040" y="1477891"/>
            <a:ext cx="7173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박막 두께 예측을 위한 여러 이론 지식 학습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원서 및 논문 탐색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영향을 미치는 변수 조사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반도체 박막 두께 예측 딥러닝 및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 제작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제작한 모델에 대해서 기존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test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셋 뿐만 아니라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가능하다면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반도체 소프트웨어 시뮬레이션으로 박막 두께 예측 모델을 적용하여 모델 성능 평가 예정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65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FAB109C-318C-B440-B9BB-1E52D0E221E8}"/>
              </a:ext>
            </a:extLst>
          </p:cNvPr>
          <p:cNvSpPr txBox="1"/>
          <p:nvPr/>
        </p:nvSpPr>
        <p:spPr>
          <a:xfrm>
            <a:off x="1353963" y="2033171"/>
            <a:ext cx="746608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감사합니다</a:t>
            </a:r>
            <a:endParaRPr sz="28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592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264328" y="546583"/>
            <a:ext cx="748401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2C4DD-C72E-9848-BE81-D14E1C210D79}"/>
              </a:ext>
            </a:extLst>
          </p:cNvPr>
          <p:cNvSpPr txBox="1"/>
          <p:nvPr/>
        </p:nvSpPr>
        <p:spPr>
          <a:xfrm>
            <a:off x="3509941" y="1536795"/>
            <a:ext cx="3397623" cy="22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800" dirty="0"/>
              <a:t>팀 소개</a:t>
            </a:r>
            <a:endParaRPr kumimoji="1" lang="en-US" altLang="ko-KR" sz="1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800" dirty="0"/>
              <a:t>선정 데이터</a:t>
            </a:r>
            <a:endParaRPr kumimoji="1" lang="en-US" altLang="ko-KR" sz="1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800" dirty="0"/>
              <a:t>박막이란</a:t>
            </a:r>
            <a:r>
              <a:rPr kumimoji="1" lang="en-US" altLang="ko-KR" sz="1800" dirty="0"/>
              <a:t>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800" dirty="0"/>
              <a:t>데이터 설명 및 추후 계획</a:t>
            </a:r>
            <a:endParaRPr kumimoji="1" lang="en-US" altLang="ko-KR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CUAI 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컨퍼런스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DA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팀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988931" y="1309136"/>
            <a:ext cx="3105013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고가연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화학신소재공학부 </a:t>
            </a:r>
            <a:r>
              <a:rPr lang="en-US" altLang="ko-KR" dirty="0"/>
              <a:t>21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국명준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전자전기공학부 </a:t>
            </a:r>
            <a:r>
              <a:rPr lang="en-US" altLang="ko-KR" dirty="0"/>
              <a:t>18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김지호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에너지시스템공학부 </a:t>
            </a:r>
            <a:r>
              <a:rPr lang="en-US" altLang="ko-KR" dirty="0"/>
              <a:t>16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김하영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영어영문학과 </a:t>
            </a:r>
            <a:r>
              <a:rPr lang="en-US" altLang="ko-KR" dirty="0"/>
              <a:t>19</a:t>
            </a:r>
            <a:endParaRPr lang="en-US" altLang="ko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성현우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전자전기공학부 </a:t>
            </a:r>
            <a:r>
              <a:rPr lang="en-US" altLang="ko-KR" dirty="0"/>
              <a:t>19</a:t>
            </a:r>
            <a:endParaRPr lang="en-US" altLang="ko" dirty="0"/>
          </a:p>
        </p:txBody>
      </p:sp>
      <p:pic>
        <p:nvPicPr>
          <p:cNvPr id="3" name="그림 2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EC4EBD0F-8297-724B-B998-4DC0002C0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83" y="1575085"/>
            <a:ext cx="2028132" cy="1135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1E871D-9F66-E24E-ABE6-103580B19F91}"/>
              </a:ext>
            </a:extLst>
          </p:cNvPr>
          <p:cNvSpPr txBox="1"/>
          <p:nvPr/>
        </p:nvSpPr>
        <p:spPr>
          <a:xfrm>
            <a:off x="5901800" y="2855698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"</a:t>
            </a:r>
            <a:r>
              <a:rPr kumimoji="1" lang="ko-KR" altLang="en-US" dirty="0"/>
              <a:t> 정기 회의 매주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18:30</a:t>
            </a:r>
            <a:r>
              <a:rPr kumimoji="1" lang="ko-KR" altLang="en-US" dirty="0"/>
              <a:t> </a:t>
            </a:r>
            <a:r>
              <a:rPr kumimoji="1" lang="en-US" altLang="ko-KR" dirty="0"/>
              <a:t>"</a:t>
            </a:r>
            <a:endParaRPr kumimoji="1"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FE7D3125-A7F5-9840-9AED-7525966195C0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CUAI 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컨퍼런스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DA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팀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A0A63C-E16C-A644-9F44-C410B042FA14}"/>
              </a:ext>
            </a:extLst>
          </p:cNvPr>
          <p:cNvSpPr/>
          <p:nvPr/>
        </p:nvSpPr>
        <p:spPr>
          <a:xfrm>
            <a:off x="2160494" y="1461247"/>
            <a:ext cx="2877671" cy="18288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dirty="0">
                <a:solidFill>
                  <a:schemeClr val="tx1"/>
                </a:solidFill>
              </a:rPr>
              <a:t>공정 최적화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4CD4C88-412A-2042-BFF0-D89CC22FE430}"/>
              </a:ext>
            </a:extLst>
          </p:cNvPr>
          <p:cNvSpPr/>
          <p:nvPr/>
        </p:nvSpPr>
        <p:spPr>
          <a:xfrm>
            <a:off x="3944471" y="1873624"/>
            <a:ext cx="2707341" cy="2250141"/>
          </a:xfrm>
          <a:prstGeom prst="ellipse">
            <a:avLst/>
          </a:prstGeom>
          <a:solidFill>
            <a:schemeClr val="accent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dirty="0">
                <a:solidFill>
                  <a:schemeClr val="accent1">
                    <a:lumMod val="50000"/>
                  </a:schemeClr>
                </a:solidFill>
              </a:rPr>
              <a:t>데이터 분석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EFCB5F8-D53E-4E4A-B5EF-8963FBBDDBD6}"/>
              </a:ext>
            </a:extLst>
          </p:cNvPr>
          <p:cNvSpPr/>
          <p:nvPr/>
        </p:nvSpPr>
        <p:spPr>
          <a:xfrm>
            <a:off x="6092456" y="1461247"/>
            <a:ext cx="1392865" cy="1335116"/>
          </a:xfrm>
          <a:prstGeom prst="ellipse">
            <a:avLst/>
          </a:prstGeom>
          <a:solidFill>
            <a:schemeClr val="accent4">
              <a:lumMod val="20000"/>
              <a:lumOff val="80000"/>
              <a:alpha val="60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accent3">
                    <a:lumMod val="75000"/>
                  </a:schemeClr>
                </a:solidFill>
              </a:rPr>
              <a:t>전기차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8E6B1-C995-F04D-8A5D-4F531E5D7E17}"/>
              </a:ext>
            </a:extLst>
          </p:cNvPr>
          <p:cNvSpPr txBox="1"/>
          <p:nvPr/>
        </p:nvSpPr>
        <p:spPr>
          <a:xfrm>
            <a:off x="5443869" y="4336087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“</a:t>
            </a:r>
            <a:r>
              <a:rPr kumimoji="1" lang="ko-KR" altLang="en-US" sz="2000" b="1" dirty="0">
                <a:solidFill>
                  <a:srgbClr val="C00000"/>
                </a:solidFill>
              </a:rPr>
              <a:t> 반도체 공정 데이터 분석 </a:t>
            </a:r>
            <a:r>
              <a:rPr kumimoji="1" lang="en-US" altLang="ko-KR" sz="2000" b="1" dirty="0">
                <a:solidFill>
                  <a:srgbClr val="C00000"/>
                </a:solidFill>
              </a:rPr>
              <a:t>”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FCEF7B9-4C2C-7B43-B21D-897AC4DEA3D9}"/>
              </a:ext>
            </a:extLst>
          </p:cNvPr>
          <p:cNvCxnSpPr>
            <a:cxnSpLocks/>
          </p:cNvCxnSpPr>
          <p:nvPr/>
        </p:nvCxnSpPr>
        <p:spPr>
          <a:xfrm>
            <a:off x="6590101" y="3632259"/>
            <a:ext cx="397574" cy="638118"/>
          </a:xfrm>
          <a:prstGeom prst="straightConnector1">
            <a:avLst/>
          </a:prstGeom>
          <a:ln w="984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A1FAFC-1D75-694E-A903-B43DECEED4D0}"/>
              </a:ext>
            </a:extLst>
          </p:cNvPr>
          <p:cNvSpPr/>
          <p:nvPr/>
        </p:nvSpPr>
        <p:spPr>
          <a:xfrm>
            <a:off x="1353963" y="994838"/>
            <a:ext cx="7617161" cy="4044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r>
              <a:rPr kumimoji="1" lang="en-US" altLang="ko-KR" dirty="0"/>
              <a:t>	</a:t>
            </a:r>
          </a:p>
        </p:txBody>
      </p:sp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37463445-96B2-F044-B126-D5C61BB3FC07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선정 데이터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)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“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월간 </a:t>
            </a:r>
            <a:r>
              <a:rPr lang="ko-KR" alt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데이콘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반도체 박막 두께 분석 경진대회 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”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DAB5AC7-C7AE-F44D-AD8F-CBAE0626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91" y="1083864"/>
            <a:ext cx="7449868" cy="18156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1050447-4876-C94E-826F-BEF72F4F1F6A}"/>
              </a:ext>
            </a:extLst>
          </p:cNvPr>
          <p:cNvSpPr/>
          <p:nvPr/>
        </p:nvSpPr>
        <p:spPr>
          <a:xfrm>
            <a:off x="1425191" y="3062156"/>
            <a:ext cx="7449868" cy="1895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&lt;</a:t>
            </a:r>
            <a:r>
              <a:rPr lang="ko-KR" altLang="en-US" b="1" dirty="0">
                <a:solidFill>
                  <a:schemeClr val="tx1"/>
                </a:solidFill>
              </a:rPr>
              <a:t> 대회 목적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sz="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반도체를 수직으로 </a:t>
            </a:r>
            <a:r>
              <a:rPr lang="ko-KR" altLang="en-US" sz="1200" dirty="0" err="1">
                <a:solidFill>
                  <a:schemeClr val="tx1"/>
                </a:solidFill>
              </a:rPr>
              <a:t>적층</a:t>
            </a:r>
            <a:r>
              <a:rPr lang="ko-KR" altLang="en-US" sz="1200" dirty="0">
                <a:solidFill>
                  <a:schemeClr val="tx1"/>
                </a:solidFill>
              </a:rPr>
              <a:t> 하는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차원 공정은 박막을 평균 수백 층을 쌓아 올리기 때문에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공정 과정에서 </a:t>
            </a:r>
            <a:r>
              <a:rPr lang="ko-KR" altLang="en-US" sz="1200" dirty="0">
                <a:solidFill>
                  <a:srgbClr val="C00000"/>
                </a:solidFill>
              </a:rPr>
              <a:t>박막의 결함으로 인한 두께와 균일도가 저하</a:t>
            </a:r>
            <a:r>
              <a:rPr lang="ko-KR" altLang="en-US" sz="1200" dirty="0">
                <a:solidFill>
                  <a:schemeClr val="tx1"/>
                </a:solidFill>
              </a:rPr>
              <a:t>되는 문제가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이는 소자 구조의 변형을 야기하며 </a:t>
            </a:r>
            <a:r>
              <a:rPr lang="ko-KR" altLang="en-US" sz="1200" dirty="0">
                <a:solidFill>
                  <a:srgbClr val="C00000"/>
                </a:solidFill>
              </a:rPr>
              <a:t>성능 하락</a:t>
            </a:r>
            <a:r>
              <a:rPr lang="ko-KR" altLang="en-US" sz="1200" dirty="0">
                <a:solidFill>
                  <a:schemeClr val="tx1"/>
                </a:solidFill>
              </a:rPr>
              <a:t>의 주요 요인이다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이를 방지하기 위해 박막 두께를 빠르면서도 정확히 측정하는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b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NotoSansKR"/>
              </a:rPr>
            </a:br>
            <a:endParaRPr lang="en-US" altLang="ko-KR" sz="1100" b="0" i="0" u="none" strike="noStrike" dirty="0">
              <a:solidFill>
                <a:schemeClr val="tx1"/>
              </a:solidFill>
              <a:effectLst/>
              <a:latin typeface="NotoSansKR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박막 두께를 측정하기 위해 </a:t>
            </a:r>
            <a:r>
              <a:rPr lang="ko-KR" altLang="en-US" sz="1200" dirty="0" err="1">
                <a:solidFill>
                  <a:schemeClr val="tx1"/>
                </a:solidFill>
              </a:rPr>
              <a:t>광스펙트럼</a:t>
            </a:r>
            <a:r>
              <a:rPr lang="ko-KR" altLang="en-US" sz="1200" dirty="0">
                <a:solidFill>
                  <a:schemeClr val="tx1"/>
                </a:solidFill>
              </a:rPr>
              <a:t> 분석이 사용되는 데 분석 과정에서 컴퓨팅자원이 필요하다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빅데이터 분석을 통해 이 문제를 해결하는 것이 반도체 박막 두께 분석 경진대회의 목적이다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93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5BB7AB31-15A6-B449-B927-8CA2B7970A33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박막이란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?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D3FDB66F-2607-D042-BEDE-5F9E22A0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52" y="845454"/>
            <a:ext cx="6828594" cy="44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6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B2A28CF-8746-7A4E-893A-60CE5D225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12" y="576164"/>
            <a:ext cx="7299047" cy="4689332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5BB7AB31-15A6-B449-B927-8CA2B7970A33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박막이란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?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207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D3C18D8-BF2A-6542-9F65-0B93F3DB0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583" y="576164"/>
            <a:ext cx="6956858" cy="4479837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5BB7AB31-15A6-B449-B927-8CA2B7970A33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박막이란</a:t>
            </a:r>
            <a:r>
              <a:rPr lang="en-US" altLang="ko-KR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?</a:t>
            </a: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3359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862847-2308-BC42-BE20-6441483B5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785010"/>
            <a:ext cx="8091061" cy="4547917"/>
          </a:xfrm>
          <a:prstGeom prst="rect">
            <a:avLst/>
          </a:prstGeom>
        </p:spPr>
      </p:pic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E6879260-93D2-6D47-94BB-97F17E291601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데이터 기초 분석 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985898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263</Words>
  <Application>Microsoft Office PowerPoint</Application>
  <PresentationFormat>화면 슬라이드 쇼(16:9)</PresentationFormat>
  <Paragraphs>65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NotoSansKR</vt:lpstr>
      <vt:lpstr>Arial</vt:lpstr>
      <vt:lpstr>나눔고딕 ExtraBold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성현우</dc:creator>
  <cp:lastModifiedBy>성현우</cp:lastModifiedBy>
  <cp:revision>7</cp:revision>
  <dcterms:modified xsi:type="dcterms:W3CDTF">2023-07-02T14:08:54Z</dcterms:modified>
</cp:coreProperties>
</file>